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70" r:id="rId3"/>
    <p:sldId id="269" r:id="rId4"/>
    <p:sldId id="257" r:id="rId5"/>
    <p:sldId id="258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s2\users\MBrook\Desktop\Feb%202024%20Ele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s2\users\MBrook\Desktop\Feb%202024%20Elec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Presidential Primary Turnout Percentage</a:t>
            </a:r>
          </a:p>
          <a:p>
            <a:pPr>
              <a:defRPr/>
            </a:pPr>
            <a:r>
              <a:rPr lang="en-US" dirty="0"/>
              <a:t>Bloomfield Township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Sheet2!$A$4:$D$4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Sheet2!$A$5:$D$5</c:f>
              <c:numCache>
                <c:formatCode>General</c:formatCode>
                <c:ptCount val="4"/>
                <c:pt idx="0">
                  <c:v>32.5</c:v>
                </c:pt>
                <c:pt idx="1">
                  <c:v>49</c:v>
                </c:pt>
                <c:pt idx="2">
                  <c:v>48</c:v>
                </c:pt>
                <c:pt idx="3">
                  <c:v>35.1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2D-494C-96E4-8313DBC996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08158303"/>
        <c:axId val="2085022735"/>
      </c:lineChart>
      <c:catAx>
        <c:axId val="200815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022735"/>
        <c:crosses val="autoZero"/>
        <c:auto val="1"/>
        <c:lblAlgn val="ctr"/>
        <c:lblOffset val="100"/>
        <c:noMultiLvlLbl val="0"/>
      </c:catAx>
      <c:valAx>
        <c:axId val="208502273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0815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Bloomfield Township Library Millage Renewal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16-48A5-9B14-1248E8C24B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16-48A5-9B14-1248E8C24BC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Sheet2!$B$9:$C$9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Sheet2!$B$10:$C$10</c:f>
              <c:numCache>
                <c:formatCode>General</c:formatCode>
                <c:ptCount val="2"/>
                <c:pt idx="0">
                  <c:v>72.48</c:v>
                </c:pt>
                <c:pt idx="1">
                  <c:v>27.52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16-48A5-9B14-1248E8C24B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93B27-7EE0-4B5E-9963-34B6A4813FCD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135D8-0C9A-4A36-BDB7-00B6FCCD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35D8-0C9A-4A36-BDB7-00B6FCCD9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35D8-0C9A-4A36-BDB7-00B6FCCD9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0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35D8-0C9A-4A36-BDB7-00B6FCCD9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7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35D8-0C9A-4A36-BDB7-00B6FCCD9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6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35D8-0C9A-4A36-BDB7-00B6FCCD96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17F4-4923-4DE1-86F5-1DED01513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Election Update</a:t>
            </a:r>
            <a:br>
              <a:rPr lang="en-US" dirty="0"/>
            </a:br>
            <a:r>
              <a:rPr lang="en-US" dirty="0"/>
              <a:t>Presidential Primary 2024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CC901-97BE-47B7-BDB3-FEDE3E7821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Charter Township of Bloomfield</a:t>
            </a:r>
          </a:p>
        </p:txBody>
      </p:sp>
    </p:spTree>
    <p:extLst>
      <p:ext uri="{BB962C8B-B14F-4D97-AF65-F5344CB8AC3E}">
        <p14:creationId xmlns:p14="http://schemas.microsoft.com/office/powerpoint/2010/main" val="97233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3BBC-D3A2-4D7D-BD55-A5A2DA82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Elections People &amp; News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E3D377-B44E-483F-B2ED-7B5E0490B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7653" y="1585014"/>
            <a:ext cx="4034443" cy="302583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97D0A-EDFB-4E74-8B87-B693BE664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765" y="1624494"/>
            <a:ext cx="3724714" cy="2463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208FAB-78C7-45E6-97E6-C309A5C73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153" y="4303914"/>
            <a:ext cx="5110656" cy="2361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2242A3-F959-45F4-ABEB-29ED633C4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332" y="4297958"/>
            <a:ext cx="3084399" cy="26131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92B008-8268-4AD5-B597-4CDD5E704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04" y="2932783"/>
            <a:ext cx="3656349" cy="27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4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65FD-7133-48D8-99A9-375EEFC1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Turnout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5AAE08-1AAE-4947-BCE4-7031CADA3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519993"/>
              </p:ext>
            </p:extLst>
          </p:nvPr>
        </p:nvGraphicFramePr>
        <p:xfrm>
          <a:off x="853697" y="2603500"/>
          <a:ext cx="8824913" cy="383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55F269-9DF5-4363-9BD6-2CCAD454A6BF}"/>
              </a:ext>
            </a:extLst>
          </p:cNvPr>
          <p:cNvSpPr txBox="1"/>
          <p:nvPr/>
        </p:nvSpPr>
        <p:spPr>
          <a:xfrm>
            <a:off x="9873842" y="2768367"/>
            <a:ext cx="2155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Number of Voters </a:t>
            </a:r>
          </a:p>
          <a:p>
            <a:endParaRPr lang="en-US" dirty="0"/>
          </a:p>
          <a:p>
            <a:r>
              <a:rPr lang="en-US" dirty="0"/>
              <a:t>2012     11,093</a:t>
            </a:r>
          </a:p>
          <a:p>
            <a:endParaRPr lang="en-US" dirty="0"/>
          </a:p>
          <a:p>
            <a:pPr marL="342900" indent="-342900">
              <a:buAutoNum type="arabicPlain" startAt="2016"/>
            </a:pPr>
            <a:r>
              <a:rPr lang="en-US" dirty="0"/>
              <a:t>     16,955</a:t>
            </a:r>
          </a:p>
          <a:p>
            <a:pPr marL="342900" indent="-342900">
              <a:buAutoNum type="arabicPlain" startAt="2016"/>
            </a:pPr>
            <a:endParaRPr lang="en-US" dirty="0"/>
          </a:p>
          <a:p>
            <a:r>
              <a:rPr lang="en-US" dirty="0"/>
              <a:t>2020     17683</a:t>
            </a:r>
          </a:p>
          <a:p>
            <a:endParaRPr lang="en-US" dirty="0"/>
          </a:p>
          <a:p>
            <a:r>
              <a:rPr lang="en-US" dirty="0"/>
              <a:t>2024     13286 </a:t>
            </a:r>
          </a:p>
        </p:txBody>
      </p:sp>
    </p:spTree>
    <p:extLst>
      <p:ext uri="{BB962C8B-B14F-4D97-AF65-F5344CB8AC3E}">
        <p14:creationId xmlns:p14="http://schemas.microsoft.com/office/powerpoint/2010/main" val="82661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087D-45AD-45A7-B894-7129B260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Millage Renewal – The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EAD320-D9E6-4E8B-8FEA-9CDA8B22F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603189"/>
              </p:ext>
            </p:extLst>
          </p:nvPr>
        </p:nvGraphicFramePr>
        <p:xfrm>
          <a:off x="1155700" y="2603500"/>
          <a:ext cx="8824913" cy="367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43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491F-DFC8-44E0-8330-095E3824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825659" cy="1022683"/>
          </a:xfrm>
        </p:spPr>
        <p:txBody>
          <a:bodyPr/>
          <a:lstStyle/>
          <a:p>
            <a:pPr algn="ctr"/>
            <a:r>
              <a:rPr lang="en-US" dirty="0"/>
              <a:t>Election Procedures – Highlights for 2023-24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11D2-4ABF-4526-BD64-09629435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062837" cy="3416300"/>
          </a:xfrm>
        </p:spPr>
        <p:txBody>
          <a:bodyPr>
            <a:normAutofit/>
          </a:bodyPr>
          <a:lstStyle/>
          <a:p>
            <a:r>
              <a:rPr lang="en-US" dirty="0"/>
              <a:t>Presidential Primary Date Changed</a:t>
            </a:r>
          </a:p>
          <a:p>
            <a:r>
              <a:rPr lang="en-US" dirty="0"/>
              <a:t>Permanent Mail Ballot List Built</a:t>
            </a:r>
          </a:p>
          <a:p>
            <a:r>
              <a:rPr lang="en-US" dirty="0"/>
              <a:t>Early Voting Implemented</a:t>
            </a:r>
          </a:p>
          <a:p>
            <a:r>
              <a:rPr lang="en-US" dirty="0"/>
              <a:t>Absentee Voting in Precincts allowed</a:t>
            </a:r>
          </a:p>
          <a:p>
            <a:r>
              <a:rPr lang="en-US" dirty="0"/>
              <a:t>Military of Overseas Voting Deadline Extended to Monday after Election Day</a:t>
            </a:r>
          </a:p>
          <a:p>
            <a:r>
              <a:rPr lang="en-US" dirty="0"/>
              <a:t>Absentee Voter Signature Cure Deadline Moved to 5pm Friday after Election Day</a:t>
            </a:r>
          </a:p>
          <a:p>
            <a:r>
              <a:rPr lang="en-US" dirty="0"/>
              <a:t>Early Absentee Ballot Processing Expanded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18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252</TotalTime>
  <Words>101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 Boardroom</vt:lpstr>
      <vt:lpstr>Election Update Presidential Primary 2024 </vt:lpstr>
      <vt:lpstr>Elections People &amp; News</vt:lpstr>
      <vt:lpstr>Election Turnout </vt:lpstr>
      <vt:lpstr>Library Millage Renewal – The Results</vt:lpstr>
      <vt:lpstr>Election Procedures – Highlights for 2023-24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Commission</dc:title>
  <dc:creator>Brook, Martin</dc:creator>
  <cp:lastModifiedBy>Brook, Martin</cp:lastModifiedBy>
  <cp:revision>20</cp:revision>
  <cp:lastPrinted>2024-02-28T23:39:21Z</cp:lastPrinted>
  <dcterms:created xsi:type="dcterms:W3CDTF">2023-06-25T18:43:51Z</dcterms:created>
  <dcterms:modified xsi:type="dcterms:W3CDTF">2024-02-28T23:39:24Z</dcterms:modified>
</cp:coreProperties>
</file>