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186AA6-3529-43CC-9B16-0B444308460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A8B020-79B2-4034-B529-0E013A424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8B020-79B2-4034-B529-0E013A4244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6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8B020-79B2-4034-B529-0E013A4244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8B020-79B2-4034-B529-0E013A4244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8B020-79B2-4034-B529-0E013A4244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8B020-79B2-4034-B529-0E013A4244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8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8B020-79B2-4034-B529-0E013A4244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4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7575-0D95-4612-B9E1-CA755B88B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Elections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F130A-19C3-42BC-A8AA-C6FF78DAA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2024 Presidential Primary</a:t>
            </a:r>
          </a:p>
        </p:txBody>
      </p:sp>
    </p:spTree>
    <p:extLst>
      <p:ext uri="{BB962C8B-B14F-4D97-AF65-F5344CB8AC3E}">
        <p14:creationId xmlns:p14="http://schemas.microsoft.com/office/powerpoint/2010/main" val="4911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82A1-6B05-4EB6-9DAE-96B56241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Points – Exactly 37,755 Registered Voters at 10:30am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76DB-4274-4216-B571-A4F33DD4E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December 20 – Mailed Approx. 8,000 Absentee Ballot Applications</a:t>
            </a:r>
          </a:p>
          <a:p>
            <a:r>
              <a:rPr lang="en-US" dirty="0"/>
              <a:t>December 29 – Mailed Approx. 12,000 Ballot Selection Forms</a:t>
            </a:r>
          </a:p>
          <a:p>
            <a:r>
              <a:rPr lang="en-US" dirty="0"/>
              <a:t>January 11 – Mailed Approx. 5,000 Polling Place Change Notices (Precinct 2 &amp; 7)</a:t>
            </a:r>
          </a:p>
          <a:p>
            <a:r>
              <a:rPr lang="en-US" dirty="0"/>
              <a:t>January 11 to 17 – Received &amp; Recorded Exactly 6,716 Applications &amp; Forms </a:t>
            </a:r>
          </a:p>
          <a:p>
            <a:r>
              <a:rPr lang="en-US" dirty="0"/>
              <a:t>January 11 to 17 – Prepared &amp; Issued Exactly 6,716 Ballots </a:t>
            </a:r>
          </a:p>
          <a:p>
            <a:r>
              <a:rPr lang="en-US" dirty="0"/>
              <a:t>January 18 – Sent Approx. 5,000 Emails, 5,000 Phone Calls, and 5,000 Text Messages Reminders to Voters about Ballot Selection</a:t>
            </a:r>
          </a:p>
          <a:p>
            <a:r>
              <a:rPr lang="en-US" dirty="0"/>
              <a:t>January 18 – Mailed Exactly 524 letters to voters who did not provide email/phone.</a:t>
            </a:r>
          </a:p>
          <a:p>
            <a:r>
              <a:rPr lang="en-US" dirty="0"/>
              <a:t>January 22 – Mailed Exactly 6,716 Ballots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0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F5A9-B5AE-411C-A769-E105B1F3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Absentee ballot team members	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CCF785E-E298-4E60-B57E-743403594A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416" b="9416"/>
          <a:stretch>
            <a:fillRect/>
          </a:stretch>
        </p:blipFill>
        <p:spPr>
          <a:xfrm>
            <a:off x="101600" y="0"/>
            <a:ext cx="12188825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FDFE5-3AD2-49CC-82C1-822A5CFBA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Hard At Work</a:t>
            </a:r>
          </a:p>
        </p:txBody>
      </p:sp>
    </p:spTree>
    <p:extLst>
      <p:ext uri="{BB962C8B-B14F-4D97-AF65-F5344CB8AC3E}">
        <p14:creationId xmlns:p14="http://schemas.microsoft.com/office/powerpoint/2010/main" val="264258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A59E-241E-4B47-9FFA-C7831D37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7848600" cy="1463040"/>
          </a:xfrm>
        </p:spPr>
        <p:txBody>
          <a:bodyPr/>
          <a:lstStyle/>
          <a:p>
            <a:pPr algn="ctr"/>
            <a:r>
              <a:rPr lang="en-US" sz="4800" dirty="0"/>
              <a:t>Accomplished Mission Impossible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C8833-18EF-4C54-9BAC-14E324693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Per Detroit News Editorial</a:t>
            </a:r>
          </a:p>
          <a:p>
            <a:r>
              <a:rPr lang="en-US" dirty="0"/>
              <a:t>January 18, 2024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70BA74A-09D5-4704-BE27-8C083C8F2E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25" t="8162" r="25" b="30292"/>
          <a:stretch/>
        </p:blipFill>
        <p:spPr>
          <a:xfrm>
            <a:off x="0" y="-266700"/>
            <a:ext cx="12188952" cy="4838699"/>
          </a:xfrm>
        </p:spPr>
      </p:pic>
    </p:spTree>
    <p:extLst>
      <p:ext uri="{BB962C8B-B14F-4D97-AF65-F5344CB8AC3E}">
        <p14:creationId xmlns:p14="http://schemas.microsoft.com/office/powerpoint/2010/main" val="330286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CF4A-9E89-4F15-85C8-6AFADF57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 Your Way – New Options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1120F-55C5-49B5-B56F-9EBB524B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Permanent Ballot List</a:t>
            </a:r>
          </a:p>
          <a:p>
            <a:pPr lvl="1"/>
            <a:r>
              <a:rPr lang="en-US" sz="2800" dirty="0"/>
              <a:t>Permanent Absentee List – Sunsetting</a:t>
            </a:r>
          </a:p>
          <a:p>
            <a:pPr lvl="1"/>
            <a:r>
              <a:rPr lang="en-US" sz="2800" dirty="0"/>
              <a:t>Early Voting</a:t>
            </a:r>
          </a:p>
          <a:p>
            <a:pPr lvl="2"/>
            <a:r>
              <a:rPr lang="en-US" sz="2800" dirty="0"/>
              <a:t>Bloomfield Twp. Library</a:t>
            </a:r>
          </a:p>
          <a:p>
            <a:pPr lvl="2"/>
            <a:r>
              <a:rPr lang="en-US" sz="2800" dirty="0"/>
              <a:t>Saturday, February 17 – 25</a:t>
            </a:r>
          </a:p>
          <a:p>
            <a:pPr lvl="2"/>
            <a:r>
              <a:rPr lang="en-US" sz="2800" dirty="0"/>
              <a:t>8:30am to 4:30 pm, except Thursday Noon to 8:00pm</a:t>
            </a:r>
          </a:p>
          <a:p>
            <a:pPr lvl="1"/>
            <a:r>
              <a:rPr lang="en-US" sz="2800" dirty="0"/>
              <a:t>Early AV Processing &amp; Tabulating</a:t>
            </a:r>
          </a:p>
          <a:p>
            <a:pPr lvl="2"/>
            <a:r>
              <a:rPr lang="en-US" sz="2800" dirty="0"/>
              <a:t> February 23, 24, and 26</a:t>
            </a:r>
          </a:p>
          <a:p>
            <a:pPr lvl="1"/>
            <a:r>
              <a:rPr lang="en-US" sz="2800" dirty="0"/>
              <a:t>Tabulate Your AV Ballot During Early Voting or on Election Day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5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092D-87D6-45A5-B669-BBCB8146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Deadlines – Presidential Primary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6BB6-E4A8-43C6-91AC-A970D9D7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/>
              <a:t>February 1</a:t>
            </a:r>
            <a:r>
              <a:rPr lang="en-US" dirty="0"/>
              <a:t> (on or about) We will mail a proposal-only ballot to any permanent mail ballot voter who has not selected a presidential primary ballot</a:t>
            </a:r>
          </a:p>
          <a:p>
            <a:r>
              <a:rPr lang="en-US" b="1" u="sng" dirty="0"/>
              <a:t>February 16 @ 5pm</a:t>
            </a:r>
            <a:r>
              <a:rPr lang="en-US" dirty="0"/>
              <a:t>– Last day to spoil a </a:t>
            </a:r>
            <a:r>
              <a:rPr lang="en-US" u="sng" dirty="0"/>
              <a:t>returned</a:t>
            </a:r>
            <a:r>
              <a:rPr lang="en-US" dirty="0"/>
              <a:t> absentee ballot and receive a new one in person</a:t>
            </a:r>
          </a:p>
          <a:p>
            <a:r>
              <a:rPr lang="en-US" b="1" u="sng" dirty="0"/>
              <a:t>February 16 @ 5pm</a:t>
            </a:r>
            <a:r>
              <a:rPr lang="en-US" dirty="0"/>
              <a:t>– Last day to spoil an </a:t>
            </a:r>
            <a:r>
              <a:rPr lang="en-US" u="sng" dirty="0"/>
              <a:t>unreturned</a:t>
            </a:r>
            <a:r>
              <a:rPr lang="en-US" dirty="0"/>
              <a:t> ballot and receive a new one by mail</a:t>
            </a:r>
          </a:p>
          <a:p>
            <a:r>
              <a:rPr lang="en-US" b="1" u="sng" dirty="0"/>
              <a:t>February 17 to 25 </a:t>
            </a:r>
            <a:r>
              <a:rPr lang="en-US" dirty="0"/>
              <a:t>– Early voting at Township Library</a:t>
            </a:r>
          </a:p>
          <a:p>
            <a:r>
              <a:rPr lang="en-US" b="1" u="sng" dirty="0"/>
              <a:t>February 23, 24, and 26 </a:t>
            </a:r>
            <a:r>
              <a:rPr lang="en-US" dirty="0"/>
              <a:t>– Early absentee ballot processing and tabulating</a:t>
            </a:r>
          </a:p>
          <a:p>
            <a:r>
              <a:rPr lang="en-US" b="1" u="sng" dirty="0"/>
              <a:t>February 26 @ 4pm </a:t>
            </a:r>
            <a:r>
              <a:rPr lang="en-US" dirty="0"/>
              <a:t>– Last day to spoil an </a:t>
            </a:r>
            <a:r>
              <a:rPr lang="en-US" u="sng" dirty="0"/>
              <a:t>unreturned</a:t>
            </a:r>
            <a:r>
              <a:rPr lang="en-US" dirty="0"/>
              <a:t> ballot and receive a new one in person</a:t>
            </a:r>
          </a:p>
          <a:p>
            <a:r>
              <a:rPr lang="en-US" b="1" u="sng" dirty="0"/>
              <a:t>February 27 </a:t>
            </a:r>
            <a:r>
              <a:rPr lang="en-US" dirty="0"/>
              <a:t>– Election Day</a:t>
            </a:r>
          </a:p>
          <a:p>
            <a:r>
              <a:rPr lang="en-US" b="1" u="sng" dirty="0"/>
              <a:t>March 1</a:t>
            </a:r>
            <a:r>
              <a:rPr lang="en-US" dirty="0"/>
              <a:t> @ 5pm – Deadline to cure mismatched signature on ballot envelope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41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346</TotalTime>
  <Words>342</Words>
  <Application>Microsoft Office PowerPoint</Application>
  <PresentationFormat>Widescreen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Integral</vt:lpstr>
      <vt:lpstr>Elections Update</vt:lpstr>
      <vt:lpstr>Data Points – Exactly 37,755 Registered Voters at 10:30am today</vt:lpstr>
      <vt:lpstr>Absentee ballot team members </vt:lpstr>
      <vt:lpstr>Accomplished Mission Impossible</vt:lpstr>
      <vt:lpstr>Vote Your Way – New Options for 2024</vt:lpstr>
      <vt:lpstr>Important Deadlines – Presidential Primary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 Update</dc:title>
  <dc:creator>Brook, Martin</dc:creator>
  <cp:lastModifiedBy>Brook, Martin</cp:lastModifiedBy>
  <cp:revision>15</cp:revision>
  <cp:lastPrinted>2024-01-22T21:14:44Z</cp:lastPrinted>
  <dcterms:created xsi:type="dcterms:W3CDTF">2024-01-22T13:38:21Z</dcterms:created>
  <dcterms:modified xsi:type="dcterms:W3CDTF">2024-01-22T21:14:45Z</dcterms:modified>
</cp:coreProperties>
</file>